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0" r:id="rId5"/>
    <p:sldId id="290" r:id="rId6"/>
    <p:sldId id="291" r:id="rId7"/>
    <p:sldId id="292" r:id="rId8"/>
    <p:sldId id="293" r:id="rId9"/>
    <p:sldId id="29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A0E94-2147-4397-96F0-4AED29BCD87E}" v="15" dt="2023-10-03T13:02:14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B8FA0E94-2147-4397-96F0-4AED29BCD87E}"/>
    <pc:docChg chg="undo custSel addSld delSld modSld sldOrd">
      <pc:chgData name="Pascalle Cup" userId="abbe84a0-611b-406e-b251-e8b4b71c069a" providerId="ADAL" clId="{B8FA0E94-2147-4397-96F0-4AED29BCD87E}" dt="2023-10-03T13:04:42.119" v="682" actId="2696"/>
      <pc:docMkLst>
        <pc:docMk/>
      </pc:docMkLst>
      <pc:sldChg chg="delSp modSp mod">
        <pc:chgData name="Pascalle Cup" userId="abbe84a0-611b-406e-b251-e8b4b71c069a" providerId="ADAL" clId="{B8FA0E94-2147-4397-96F0-4AED29BCD87E}" dt="2023-10-03T12:54:15.878" v="635" actId="478"/>
        <pc:sldMkLst>
          <pc:docMk/>
          <pc:sldMk cId="3060570135" sldId="270"/>
        </pc:sldMkLst>
        <pc:spChg chg="del mod">
          <ac:chgData name="Pascalle Cup" userId="abbe84a0-611b-406e-b251-e8b4b71c069a" providerId="ADAL" clId="{B8FA0E94-2147-4397-96F0-4AED29BCD87E}" dt="2023-10-03T12:54:15.878" v="635" actId="478"/>
          <ac:spMkLst>
            <pc:docMk/>
            <pc:sldMk cId="3060570135" sldId="270"/>
            <ac:spMk id="4" creationId="{9A4FB39F-A18D-4FB1-9DD9-B7144CB8F611}"/>
          </ac:spMkLst>
        </pc:spChg>
        <pc:spChg chg="mod">
          <ac:chgData name="Pascalle Cup" userId="abbe84a0-611b-406e-b251-e8b4b71c069a" providerId="ADAL" clId="{B8FA0E94-2147-4397-96F0-4AED29BCD87E}" dt="2023-10-01T18:51:47.004" v="181" actId="20577"/>
          <ac:spMkLst>
            <pc:docMk/>
            <pc:sldMk cId="3060570135" sldId="270"/>
            <ac:spMk id="19" creationId="{14E73B20-0538-4583-99A5-6DBBBDB452F7}"/>
          </ac:spMkLst>
        </pc:spChg>
      </pc:sldChg>
      <pc:sldChg chg="del">
        <pc:chgData name="Pascalle Cup" userId="abbe84a0-611b-406e-b251-e8b4b71c069a" providerId="ADAL" clId="{B8FA0E94-2147-4397-96F0-4AED29BCD87E}" dt="2023-10-01T19:04:18.580" v="462" actId="47"/>
        <pc:sldMkLst>
          <pc:docMk/>
          <pc:sldMk cId="1439573609" sldId="289"/>
        </pc:sldMkLst>
      </pc:sldChg>
      <pc:sldChg chg="addSp delSp modSp mod">
        <pc:chgData name="Pascalle Cup" userId="abbe84a0-611b-406e-b251-e8b4b71c069a" providerId="ADAL" clId="{B8FA0E94-2147-4397-96F0-4AED29BCD87E}" dt="2023-10-03T12:54:36.039" v="643" actId="20577"/>
        <pc:sldMkLst>
          <pc:docMk/>
          <pc:sldMk cId="3438589595" sldId="290"/>
        </pc:sldMkLst>
        <pc:spChg chg="mod">
          <ac:chgData name="Pascalle Cup" userId="abbe84a0-611b-406e-b251-e8b4b71c069a" providerId="ADAL" clId="{B8FA0E94-2147-4397-96F0-4AED29BCD87E}" dt="2023-10-03T12:53:13.177" v="605" actId="6549"/>
          <ac:spMkLst>
            <pc:docMk/>
            <pc:sldMk cId="3438589595" sldId="290"/>
            <ac:spMk id="2" creationId="{16409F20-5B78-4F9C-8E9E-83F460AC3060}"/>
          </ac:spMkLst>
        </pc:spChg>
        <pc:spChg chg="del">
          <ac:chgData name="Pascalle Cup" userId="abbe84a0-611b-406e-b251-e8b4b71c069a" providerId="ADAL" clId="{B8FA0E94-2147-4397-96F0-4AED29BCD87E}" dt="2023-10-01T18:43:05.391" v="30" actId="478"/>
          <ac:spMkLst>
            <pc:docMk/>
            <pc:sldMk cId="3438589595" sldId="290"/>
            <ac:spMk id="3" creationId="{9F35F8CF-2E22-41DB-B391-96E969CEC7D5}"/>
          </ac:spMkLst>
        </pc:spChg>
        <pc:spChg chg="del">
          <ac:chgData name="Pascalle Cup" userId="abbe84a0-611b-406e-b251-e8b4b71c069a" providerId="ADAL" clId="{B8FA0E94-2147-4397-96F0-4AED29BCD87E}" dt="2023-10-01T18:43:07.328" v="31" actId="478"/>
          <ac:spMkLst>
            <pc:docMk/>
            <pc:sldMk cId="3438589595" sldId="290"/>
            <ac:spMk id="5" creationId="{EFE4F9DA-C456-402E-9AA4-950F3DCC2804}"/>
          </ac:spMkLst>
        </pc:spChg>
        <pc:spChg chg="add mod">
          <ac:chgData name="Pascalle Cup" userId="abbe84a0-611b-406e-b251-e8b4b71c069a" providerId="ADAL" clId="{B8FA0E94-2147-4397-96F0-4AED29BCD87E}" dt="2023-10-03T12:54:28.874" v="641" actId="20577"/>
          <ac:spMkLst>
            <pc:docMk/>
            <pc:sldMk cId="3438589595" sldId="290"/>
            <ac:spMk id="8" creationId="{5DB2ED00-51EA-ECD5-B37C-CB4D26308AD5}"/>
          </ac:spMkLst>
        </pc:spChg>
        <pc:spChg chg="add mod">
          <ac:chgData name="Pascalle Cup" userId="abbe84a0-611b-406e-b251-e8b4b71c069a" providerId="ADAL" clId="{B8FA0E94-2147-4397-96F0-4AED29BCD87E}" dt="2023-10-03T12:54:36.039" v="643" actId="20577"/>
          <ac:spMkLst>
            <pc:docMk/>
            <pc:sldMk cId="3438589595" sldId="290"/>
            <ac:spMk id="10" creationId="{8E35A591-DF0C-117F-EAC1-0915DF0B1E67}"/>
          </ac:spMkLst>
        </pc:spChg>
      </pc:sldChg>
      <pc:sldChg chg="addSp delSp modSp new mod">
        <pc:chgData name="Pascalle Cup" userId="abbe84a0-611b-406e-b251-e8b4b71c069a" providerId="ADAL" clId="{B8FA0E94-2147-4397-96F0-4AED29BCD87E}" dt="2023-10-01T19:23:53.636" v="574" actId="6549"/>
        <pc:sldMkLst>
          <pc:docMk/>
          <pc:sldMk cId="1077485821" sldId="291"/>
        </pc:sldMkLst>
        <pc:spChg chg="mod">
          <ac:chgData name="Pascalle Cup" userId="abbe84a0-611b-406e-b251-e8b4b71c069a" providerId="ADAL" clId="{B8FA0E94-2147-4397-96F0-4AED29BCD87E}" dt="2023-10-01T18:52:18.318" v="198" actId="20577"/>
          <ac:spMkLst>
            <pc:docMk/>
            <pc:sldMk cId="1077485821" sldId="291"/>
            <ac:spMk id="2" creationId="{F3A2F979-816A-3B0A-0A1B-F14E8E1A1372}"/>
          </ac:spMkLst>
        </pc:spChg>
        <pc:spChg chg="del">
          <ac:chgData name="Pascalle Cup" userId="abbe84a0-611b-406e-b251-e8b4b71c069a" providerId="ADAL" clId="{B8FA0E94-2147-4397-96F0-4AED29BCD87E}" dt="2023-10-01T18:52:21.280" v="199" actId="478"/>
          <ac:spMkLst>
            <pc:docMk/>
            <pc:sldMk cId="1077485821" sldId="291"/>
            <ac:spMk id="4" creationId="{DCA8E929-4AEA-727B-903E-79E2A36E7F6C}"/>
          </ac:spMkLst>
        </pc:spChg>
        <pc:graphicFrameChg chg="add del mod">
          <ac:chgData name="Pascalle Cup" userId="abbe84a0-611b-406e-b251-e8b4b71c069a" providerId="ADAL" clId="{B8FA0E94-2147-4397-96F0-4AED29BCD87E}" dt="2023-10-01T18:53:26.753" v="201"/>
          <ac:graphicFrameMkLst>
            <pc:docMk/>
            <pc:sldMk cId="1077485821" sldId="291"/>
            <ac:graphicFrameMk id="6" creationId="{444B6C28-92E1-2C91-7513-64BFD342E3ED}"/>
          </ac:graphicFrameMkLst>
        </pc:graphicFrameChg>
        <pc:graphicFrameChg chg="add mod modGraphic">
          <ac:chgData name="Pascalle Cup" userId="abbe84a0-611b-406e-b251-e8b4b71c069a" providerId="ADAL" clId="{B8FA0E94-2147-4397-96F0-4AED29BCD87E}" dt="2023-10-01T19:23:53.636" v="574" actId="6549"/>
          <ac:graphicFrameMkLst>
            <pc:docMk/>
            <pc:sldMk cId="1077485821" sldId="291"/>
            <ac:graphicFrameMk id="7" creationId="{F0F1CEBE-1CD5-FD7F-FBA5-EC023B01FDBC}"/>
          </ac:graphicFrameMkLst>
        </pc:graphicFrameChg>
      </pc:sldChg>
      <pc:sldChg chg="addSp delSp modSp new mod modClrScheme modAnim chgLayout">
        <pc:chgData name="Pascalle Cup" userId="abbe84a0-611b-406e-b251-e8b4b71c069a" providerId="ADAL" clId="{B8FA0E94-2147-4397-96F0-4AED29BCD87E}" dt="2023-10-03T12:53:21.794" v="606" actId="478"/>
        <pc:sldMkLst>
          <pc:docMk/>
          <pc:sldMk cId="2362988045" sldId="292"/>
        </pc:sldMkLst>
        <pc:spChg chg="del">
          <ac:chgData name="Pascalle Cup" userId="abbe84a0-611b-406e-b251-e8b4b71c069a" providerId="ADAL" clId="{B8FA0E94-2147-4397-96F0-4AED29BCD87E}" dt="2023-10-01T18:57:24.685" v="312" actId="26606"/>
          <ac:spMkLst>
            <pc:docMk/>
            <pc:sldMk cId="2362988045" sldId="292"/>
            <ac:spMk id="2" creationId="{73306555-2E89-6EB8-C23A-746CFCE1CF95}"/>
          </ac:spMkLst>
        </pc:spChg>
        <pc:spChg chg="mod ord">
          <ac:chgData name="Pascalle Cup" userId="abbe84a0-611b-406e-b251-e8b4b71c069a" providerId="ADAL" clId="{B8FA0E94-2147-4397-96F0-4AED29BCD87E}" dt="2023-10-01T18:57:24.685" v="312" actId="26606"/>
          <ac:spMkLst>
            <pc:docMk/>
            <pc:sldMk cId="2362988045" sldId="292"/>
            <ac:spMk id="3" creationId="{797F740C-9EFB-4099-0044-6E131EEFAB8C}"/>
          </ac:spMkLst>
        </pc:spChg>
        <pc:spChg chg="del mod">
          <ac:chgData name="Pascalle Cup" userId="abbe84a0-611b-406e-b251-e8b4b71c069a" providerId="ADAL" clId="{B8FA0E94-2147-4397-96F0-4AED29BCD87E}" dt="2023-10-03T12:53:21.794" v="606" actId="478"/>
          <ac:spMkLst>
            <pc:docMk/>
            <pc:sldMk cId="2362988045" sldId="292"/>
            <ac:spMk id="4" creationId="{5E1D944E-3CF2-4006-AF13-6EB5B1B37E42}"/>
          </ac:spMkLst>
        </pc:spChg>
        <pc:spChg chg="mod">
          <ac:chgData name="Pascalle Cup" userId="abbe84a0-611b-406e-b251-e8b4b71c069a" providerId="ADAL" clId="{B8FA0E94-2147-4397-96F0-4AED29BCD87E}" dt="2023-10-01T18:57:24.685" v="312" actId="26606"/>
          <ac:spMkLst>
            <pc:docMk/>
            <pc:sldMk cId="2362988045" sldId="292"/>
            <ac:spMk id="5" creationId="{E63CBD85-3DC7-89DF-C5C1-EEB4D2D76519}"/>
          </ac:spMkLst>
        </pc:spChg>
        <pc:spChg chg="add mod">
          <ac:chgData name="Pascalle Cup" userId="abbe84a0-611b-406e-b251-e8b4b71c069a" providerId="ADAL" clId="{B8FA0E94-2147-4397-96F0-4AED29BCD87E}" dt="2023-10-01T19:04:13.850" v="460" actId="1076"/>
          <ac:spMkLst>
            <pc:docMk/>
            <pc:sldMk cId="2362988045" sldId="292"/>
            <ac:spMk id="8" creationId="{B7E9BAE2-90F8-7E8C-7730-4C0E8C19B56B}"/>
          </ac:spMkLst>
        </pc:spChg>
        <pc:spChg chg="add mod">
          <ac:chgData name="Pascalle Cup" userId="abbe84a0-611b-406e-b251-e8b4b71c069a" providerId="ADAL" clId="{B8FA0E94-2147-4397-96F0-4AED29BCD87E}" dt="2023-10-01T19:02:55.895" v="383" actId="26606"/>
          <ac:spMkLst>
            <pc:docMk/>
            <pc:sldMk cId="2362988045" sldId="292"/>
            <ac:spMk id="11" creationId="{62CB3A3D-1F1B-C697-48F9-2571C7722AFF}"/>
          </ac:spMkLst>
        </pc:spChg>
        <pc:graphicFrameChg chg="add del mod modGraphic">
          <ac:chgData name="Pascalle Cup" userId="abbe84a0-611b-406e-b251-e8b4b71c069a" providerId="ADAL" clId="{B8FA0E94-2147-4397-96F0-4AED29BCD87E}" dt="2023-10-01T19:02:37.432" v="381" actId="478"/>
          <ac:graphicFrameMkLst>
            <pc:docMk/>
            <pc:sldMk cId="2362988045" sldId="292"/>
            <ac:graphicFrameMk id="6" creationId="{6E7B47FB-69B7-C4ED-4006-1D2F5863316D}"/>
          </ac:graphicFrameMkLst>
        </pc:graphicFrameChg>
        <pc:graphicFrameChg chg="add mod modGraphic">
          <ac:chgData name="Pascalle Cup" userId="abbe84a0-611b-406e-b251-e8b4b71c069a" providerId="ADAL" clId="{B8FA0E94-2147-4397-96F0-4AED29BCD87E}" dt="2023-10-01T19:03:19.811" v="434" actId="20577"/>
          <ac:graphicFrameMkLst>
            <pc:docMk/>
            <pc:sldMk cId="2362988045" sldId="292"/>
            <ac:graphicFrameMk id="7" creationId="{8D1F6750-ED7D-F9E6-B680-21D663825391}"/>
          </ac:graphicFrameMkLst>
        </pc:graphicFrameChg>
      </pc:sldChg>
      <pc:sldChg chg="addSp delSp modSp new mod ord modClrScheme chgLayout">
        <pc:chgData name="Pascalle Cup" userId="abbe84a0-611b-406e-b251-e8b4b71c069a" providerId="ADAL" clId="{B8FA0E94-2147-4397-96F0-4AED29BCD87E}" dt="2023-10-01T19:11:59.072" v="551" actId="1076"/>
        <pc:sldMkLst>
          <pc:docMk/>
          <pc:sldMk cId="1052109765" sldId="293"/>
        </pc:sldMkLst>
        <pc:spChg chg="del">
          <ac:chgData name="Pascalle Cup" userId="abbe84a0-611b-406e-b251-e8b4b71c069a" providerId="ADAL" clId="{B8FA0E94-2147-4397-96F0-4AED29BCD87E}" dt="2023-10-01T19:05:49.605" v="464" actId="478"/>
          <ac:spMkLst>
            <pc:docMk/>
            <pc:sldMk cId="1052109765" sldId="293"/>
            <ac:spMk id="2" creationId="{E3DEAEAC-41D1-F45F-C98D-D54F21C5225A}"/>
          </ac:spMkLst>
        </pc:spChg>
        <pc:spChg chg="mod ord">
          <ac:chgData name="Pascalle Cup" userId="abbe84a0-611b-406e-b251-e8b4b71c069a" providerId="ADAL" clId="{B8FA0E94-2147-4397-96F0-4AED29BCD87E}" dt="2023-10-01T19:11:33.378" v="544" actId="26606"/>
          <ac:spMkLst>
            <pc:docMk/>
            <pc:sldMk cId="1052109765" sldId="293"/>
            <ac:spMk id="3" creationId="{33D4E3B9-5E7E-9B60-B94B-43BE26F3A78F}"/>
          </ac:spMkLst>
        </pc:spChg>
        <pc:spChg chg="del">
          <ac:chgData name="Pascalle Cup" userId="abbe84a0-611b-406e-b251-e8b4b71c069a" providerId="ADAL" clId="{B8FA0E94-2147-4397-96F0-4AED29BCD87E}" dt="2023-10-01T19:05:51.884" v="465" actId="478"/>
          <ac:spMkLst>
            <pc:docMk/>
            <pc:sldMk cId="1052109765" sldId="293"/>
            <ac:spMk id="4" creationId="{595717DD-1DF6-F05E-4361-E9B86B918821}"/>
          </ac:spMkLst>
        </pc:spChg>
        <pc:spChg chg="mod ord">
          <ac:chgData name="Pascalle Cup" userId="abbe84a0-611b-406e-b251-e8b4b71c069a" providerId="ADAL" clId="{B8FA0E94-2147-4397-96F0-4AED29BCD87E}" dt="2023-10-01T19:11:33.378" v="544" actId="26606"/>
          <ac:spMkLst>
            <pc:docMk/>
            <pc:sldMk cId="1052109765" sldId="293"/>
            <ac:spMk id="5" creationId="{9EB0DCDB-5307-587F-0A85-49D7A77D6A16}"/>
          </ac:spMkLst>
        </pc:spChg>
        <pc:spChg chg="add mod">
          <ac:chgData name="Pascalle Cup" userId="abbe84a0-611b-406e-b251-e8b4b71c069a" providerId="ADAL" clId="{B8FA0E94-2147-4397-96F0-4AED29BCD87E}" dt="2023-10-01T19:11:33.378" v="544" actId="26606"/>
          <ac:spMkLst>
            <pc:docMk/>
            <pc:sldMk cId="1052109765" sldId="293"/>
            <ac:spMk id="7" creationId="{9B7CF5BD-DA61-8303-2D12-F38DC228D3A7}"/>
          </ac:spMkLst>
        </pc:spChg>
        <pc:spChg chg="add del mod">
          <ac:chgData name="Pascalle Cup" userId="abbe84a0-611b-406e-b251-e8b4b71c069a" providerId="ADAL" clId="{B8FA0E94-2147-4397-96F0-4AED29BCD87E}" dt="2023-10-01T19:11:33.378" v="544" actId="26606"/>
          <ac:spMkLst>
            <pc:docMk/>
            <pc:sldMk cId="1052109765" sldId="293"/>
            <ac:spMk id="13" creationId="{5D7AAF46-CFE3-9FED-6AAC-11B2F69D487E}"/>
          </ac:spMkLst>
        </pc:spChg>
        <pc:spChg chg="add del mod">
          <ac:chgData name="Pascalle Cup" userId="abbe84a0-611b-406e-b251-e8b4b71c069a" providerId="ADAL" clId="{B8FA0E94-2147-4397-96F0-4AED29BCD87E}" dt="2023-10-01T19:11:33.378" v="544" actId="26606"/>
          <ac:spMkLst>
            <pc:docMk/>
            <pc:sldMk cId="1052109765" sldId="293"/>
            <ac:spMk id="15" creationId="{0D43AAFC-A13D-B711-8EC9-96ADD8671F10}"/>
          </ac:spMkLst>
        </pc:spChg>
        <pc:spChg chg="add del mod">
          <ac:chgData name="Pascalle Cup" userId="abbe84a0-611b-406e-b251-e8b4b71c069a" providerId="ADAL" clId="{B8FA0E94-2147-4397-96F0-4AED29BCD87E}" dt="2023-10-01T19:11:33.378" v="544" actId="26606"/>
          <ac:spMkLst>
            <pc:docMk/>
            <pc:sldMk cId="1052109765" sldId="293"/>
            <ac:spMk id="17" creationId="{D628F09D-9840-B59F-3A85-9FF83DB7226B}"/>
          </ac:spMkLst>
        </pc:spChg>
        <pc:picChg chg="add mod">
          <ac:chgData name="Pascalle Cup" userId="abbe84a0-611b-406e-b251-e8b4b71c069a" providerId="ADAL" clId="{B8FA0E94-2147-4397-96F0-4AED29BCD87E}" dt="2023-10-01T19:11:59.072" v="551" actId="1076"/>
          <ac:picMkLst>
            <pc:docMk/>
            <pc:sldMk cId="1052109765" sldId="293"/>
            <ac:picMk id="8" creationId="{91BCC6A5-A96C-DB97-AF5A-EBA01576DCA7}"/>
          </ac:picMkLst>
        </pc:picChg>
        <pc:picChg chg="add del">
          <ac:chgData name="Pascalle Cup" userId="abbe84a0-611b-406e-b251-e8b4b71c069a" providerId="ADAL" clId="{B8FA0E94-2147-4397-96F0-4AED29BCD87E}" dt="2023-10-01T19:11:33.378" v="544" actId="26606"/>
          <ac:picMkLst>
            <pc:docMk/>
            <pc:sldMk cId="1052109765" sldId="293"/>
            <ac:picMk id="9" creationId="{44DBDDC7-4C02-A88F-E171-39D78C681931}"/>
          </ac:picMkLst>
        </pc:picChg>
      </pc:sldChg>
      <pc:sldChg chg="delSp modSp new mod">
        <pc:chgData name="Pascalle Cup" userId="abbe84a0-611b-406e-b251-e8b4b71c069a" providerId="ADAL" clId="{B8FA0E94-2147-4397-96F0-4AED29BCD87E}" dt="2023-10-03T12:54:08.214" v="633" actId="1076"/>
        <pc:sldMkLst>
          <pc:docMk/>
          <pc:sldMk cId="672693811" sldId="294"/>
        </pc:sldMkLst>
        <pc:spChg chg="del">
          <ac:chgData name="Pascalle Cup" userId="abbe84a0-611b-406e-b251-e8b4b71c069a" providerId="ADAL" clId="{B8FA0E94-2147-4397-96F0-4AED29BCD87E}" dt="2023-10-03T12:54:03.280" v="631" actId="478"/>
          <ac:spMkLst>
            <pc:docMk/>
            <pc:sldMk cId="672693811" sldId="294"/>
            <ac:spMk id="3" creationId="{01319FB8-23E5-0C0B-48CC-767AC5774BC7}"/>
          </ac:spMkLst>
        </pc:spChg>
        <pc:spChg chg="del">
          <ac:chgData name="Pascalle Cup" userId="abbe84a0-611b-406e-b251-e8b4b71c069a" providerId="ADAL" clId="{B8FA0E94-2147-4397-96F0-4AED29BCD87E}" dt="2023-10-03T12:54:04.842" v="632" actId="478"/>
          <ac:spMkLst>
            <pc:docMk/>
            <pc:sldMk cId="672693811" sldId="294"/>
            <ac:spMk id="5" creationId="{D655C643-2A7B-1926-8717-53052DD4FEDA}"/>
          </ac:spMkLst>
        </pc:spChg>
        <pc:spChg chg="mod">
          <ac:chgData name="Pascalle Cup" userId="abbe84a0-611b-406e-b251-e8b4b71c069a" providerId="ADAL" clId="{B8FA0E94-2147-4397-96F0-4AED29BCD87E}" dt="2023-10-03T12:54:08.214" v="633" actId="1076"/>
          <ac:spMkLst>
            <pc:docMk/>
            <pc:sldMk cId="672693811" sldId="294"/>
            <ac:spMk id="6" creationId="{4B386E33-8048-475B-400B-90342DAE5FB7}"/>
          </ac:spMkLst>
        </pc:spChg>
      </pc:sldChg>
      <pc:sldChg chg="addSp delSp modSp new del mod modAnim">
        <pc:chgData name="Pascalle Cup" userId="abbe84a0-611b-406e-b251-e8b4b71c069a" providerId="ADAL" clId="{B8FA0E94-2147-4397-96F0-4AED29BCD87E}" dt="2023-10-03T13:04:42.119" v="682" actId="2696"/>
        <pc:sldMkLst>
          <pc:docMk/>
          <pc:sldMk cId="2081693582" sldId="295"/>
        </pc:sldMkLst>
        <pc:spChg chg="mod">
          <ac:chgData name="Pascalle Cup" userId="abbe84a0-611b-406e-b251-e8b4b71c069a" providerId="ADAL" clId="{B8FA0E94-2147-4397-96F0-4AED29BCD87E}" dt="2023-10-03T12:54:53.330" v="657" actId="20577"/>
          <ac:spMkLst>
            <pc:docMk/>
            <pc:sldMk cId="2081693582" sldId="295"/>
            <ac:spMk id="2" creationId="{3AF1CA5D-72AB-D33B-977E-8E61DD2350D5}"/>
          </ac:spMkLst>
        </pc:spChg>
        <pc:spChg chg="del">
          <ac:chgData name="Pascalle Cup" userId="abbe84a0-611b-406e-b251-e8b4b71c069a" providerId="ADAL" clId="{B8FA0E94-2147-4397-96F0-4AED29BCD87E}" dt="2023-10-03T12:54:55.919" v="658" actId="478"/>
          <ac:spMkLst>
            <pc:docMk/>
            <pc:sldMk cId="2081693582" sldId="295"/>
            <ac:spMk id="4" creationId="{BCE3E180-969F-6E97-D86E-C06BFE1AFA80}"/>
          </ac:spMkLst>
        </pc:spChg>
        <pc:picChg chg="add mod">
          <ac:chgData name="Pascalle Cup" userId="abbe84a0-611b-406e-b251-e8b4b71c069a" providerId="ADAL" clId="{B8FA0E94-2147-4397-96F0-4AED29BCD87E}" dt="2023-10-03T12:57:21.438" v="660" actId="1076"/>
          <ac:picMkLst>
            <pc:docMk/>
            <pc:sldMk cId="2081693582" sldId="295"/>
            <ac:picMk id="6" creationId="{F1B68B8C-274C-6CD7-E1A8-D15232A0FB4C}"/>
          </ac:picMkLst>
        </pc:picChg>
      </pc:sldChg>
      <pc:sldChg chg="addSp delSp modSp new del mod">
        <pc:chgData name="Pascalle Cup" userId="abbe84a0-611b-406e-b251-e8b4b71c069a" providerId="ADAL" clId="{B8FA0E94-2147-4397-96F0-4AED29BCD87E}" dt="2023-10-03T13:04:42.119" v="682" actId="2696"/>
        <pc:sldMkLst>
          <pc:docMk/>
          <pc:sldMk cId="2782940483" sldId="296"/>
        </pc:sldMkLst>
        <pc:spChg chg="del">
          <ac:chgData name="Pascalle Cup" userId="abbe84a0-611b-406e-b251-e8b4b71c069a" providerId="ADAL" clId="{B8FA0E94-2147-4397-96F0-4AED29BCD87E}" dt="2023-10-03T12:57:29.827" v="663" actId="478"/>
          <ac:spMkLst>
            <pc:docMk/>
            <pc:sldMk cId="2782940483" sldId="296"/>
            <ac:spMk id="2" creationId="{D323C3F5-F25A-6ACA-E27D-E6BD6C045142}"/>
          </ac:spMkLst>
        </pc:spChg>
        <pc:spChg chg="del">
          <ac:chgData name="Pascalle Cup" userId="abbe84a0-611b-406e-b251-e8b4b71c069a" providerId="ADAL" clId="{B8FA0E94-2147-4397-96F0-4AED29BCD87E}" dt="2023-10-03T12:57:31.217" v="664" actId="478"/>
          <ac:spMkLst>
            <pc:docMk/>
            <pc:sldMk cId="2782940483" sldId="296"/>
            <ac:spMk id="4" creationId="{43A15620-C00B-F34A-7AEE-53775D56CF37}"/>
          </ac:spMkLst>
        </pc:spChg>
        <pc:spChg chg="del">
          <ac:chgData name="Pascalle Cup" userId="abbe84a0-611b-406e-b251-e8b4b71c069a" providerId="ADAL" clId="{B8FA0E94-2147-4397-96F0-4AED29BCD87E}" dt="2023-10-03T12:57:28.368" v="662" actId="478"/>
          <ac:spMkLst>
            <pc:docMk/>
            <pc:sldMk cId="2782940483" sldId="296"/>
            <ac:spMk id="6" creationId="{8889963B-CEE2-3E79-9885-E0A130A4D108}"/>
          </ac:spMkLst>
        </pc:spChg>
        <pc:spChg chg="add mod">
          <ac:chgData name="Pascalle Cup" userId="abbe84a0-611b-406e-b251-e8b4b71c069a" providerId="ADAL" clId="{B8FA0E94-2147-4397-96F0-4AED29BCD87E}" dt="2023-10-03T13:00:42.089" v="673" actId="20577"/>
          <ac:spMkLst>
            <pc:docMk/>
            <pc:sldMk cId="2782940483" sldId="296"/>
            <ac:spMk id="9" creationId="{11BFE38B-F015-80C7-BE0C-F15F6A2832DF}"/>
          </ac:spMkLst>
        </pc:spChg>
        <pc:graphicFrameChg chg="add del mod">
          <ac:chgData name="Pascalle Cup" userId="abbe84a0-611b-406e-b251-e8b4b71c069a" providerId="ADAL" clId="{B8FA0E94-2147-4397-96F0-4AED29BCD87E}" dt="2023-10-03T13:00:12.760" v="666" actId="478"/>
          <ac:graphicFrameMkLst>
            <pc:docMk/>
            <pc:sldMk cId="2782940483" sldId="296"/>
            <ac:graphicFrameMk id="7" creationId="{0508EE7A-8BBB-BA1C-CC5C-B79C0BD39EC4}"/>
          </ac:graphicFrameMkLst>
        </pc:graphicFrameChg>
      </pc:sldChg>
      <pc:sldChg chg="addSp delSp modSp new del mod modAnim">
        <pc:chgData name="Pascalle Cup" userId="abbe84a0-611b-406e-b251-e8b4b71c069a" providerId="ADAL" clId="{B8FA0E94-2147-4397-96F0-4AED29BCD87E}" dt="2023-10-03T13:04:42.119" v="682" actId="2696"/>
        <pc:sldMkLst>
          <pc:docMk/>
          <pc:sldMk cId="57731559" sldId="297"/>
        </pc:sldMkLst>
        <pc:spChg chg="del">
          <ac:chgData name="Pascalle Cup" userId="abbe84a0-611b-406e-b251-e8b4b71c069a" providerId="ADAL" clId="{B8FA0E94-2147-4397-96F0-4AED29BCD87E}" dt="2023-10-03T13:02:22.501" v="677" actId="478"/>
          <ac:spMkLst>
            <pc:docMk/>
            <pc:sldMk cId="57731559" sldId="297"/>
            <ac:spMk id="2" creationId="{55CCE76E-F9BB-506F-F22D-57627F3AC256}"/>
          </ac:spMkLst>
        </pc:spChg>
        <pc:spChg chg="del">
          <ac:chgData name="Pascalle Cup" userId="abbe84a0-611b-406e-b251-e8b4b71c069a" providerId="ADAL" clId="{B8FA0E94-2147-4397-96F0-4AED29BCD87E}" dt="2023-10-03T13:02:25.028" v="678" actId="478"/>
          <ac:spMkLst>
            <pc:docMk/>
            <pc:sldMk cId="57731559" sldId="297"/>
            <ac:spMk id="4" creationId="{D5A79F85-500F-7D0D-2F0E-7903E5FFBE6F}"/>
          </ac:spMkLst>
        </pc:spChg>
        <pc:picChg chg="add mod">
          <ac:chgData name="Pascalle Cup" userId="abbe84a0-611b-406e-b251-e8b4b71c069a" providerId="ADAL" clId="{B8FA0E94-2147-4397-96F0-4AED29BCD87E}" dt="2023-10-03T13:02:31.366" v="681" actId="1076"/>
          <ac:picMkLst>
            <pc:docMk/>
            <pc:sldMk cId="57731559" sldId="297"/>
            <ac:picMk id="6" creationId="{DCCB106D-E05C-970B-FCAE-999400F651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3-10-2023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3-10-2023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3-10-2023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3-10-2023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3-10-2023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3-10-2023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3-10-2023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Programma woensdag 4 oktober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 beginnen aan week 5!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B2ED00-51EA-ECD5-B37C-CB4D26308AD5}"/>
              </a:ext>
            </a:extLst>
          </p:cNvPr>
          <p:cNvSpPr txBox="1"/>
          <p:nvPr/>
        </p:nvSpPr>
        <p:spPr>
          <a:xfrm>
            <a:off x="445048" y="1222164"/>
            <a:ext cx="4841655" cy="5078313"/>
          </a:xfrm>
          <a:prstGeom prst="rect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Woensdag </a:t>
            </a:r>
          </a:p>
          <a:p>
            <a:endParaRPr lang="nl-NL" dirty="0"/>
          </a:p>
          <a:p>
            <a:r>
              <a:rPr lang="nl-NL" b="1" dirty="0"/>
              <a:t>Theorie: kostenbegroting </a:t>
            </a:r>
          </a:p>
          <a:p>
            <a:r>
              <a:rPr lang="nl-NL" dirty="0"/>
              <a:t>Gastles Thomas van 9.00 tot 10.00 uur.  </a:t>
            </a:r>
          </a:p>
          <a:p>
            <a:endParaRPr lang="nl-NL" dirty="0"/>
          </a:p>
          <a:p>
            <a:r>
              <a:rPr lang="nl-NL" b="1" dirty="0"/>
              <a:t>Planning maken </a:t>
            </a:r>
            <a:r>
              <a:rPr lang="nl-NL" dirty="0"/>
              <a:t>per groep voor vervolg van deze dag.</a:t>
            </a:r>
          </a:p>
          <a:p>
            <a:endParaRPr lang="nl-NL" dirty="0"/>
          </a:p>
          <a:p>
            <a:r>
              <a:rPr lang="nl-NL" dirty="0"/>
              <a:t>11.00 </a:t>
            </a:r>
            <a:r>
              <a:rPr lang="nl-NL" b="1" dirty="0"/>
              <a:t>Presentatie maken voor opdrachtgever</a:t>
            </a:r>
            <a:endParaRPr lang="nl-NL" dirty="0"/>
          </a:p>
          <a:p>
            <a:r>
              <a:rPr lang="nl-NL" dirty="0"/>
              <a:t>Uitleg over doel, inhoud presentatie, eventueel online meeting planning voor feedback.</a:t>
            </a:r>
          </a:p>
          <a:p>
            <a:endParaRPr lang="nl-NL" b="1" dirty="0"/>
          </a:p>
          <a:p>
            <a:r>
              <a:rPr lang="nl-NL" b="1" dirty="0"/>
              <a:t>Beoordelingsformulier; </a:t>
            </a:r>
            <a:r>
              <a:rPr lang="nl-NL" dirty="0"/>
              <a:t>waar zijn we en aan welke hoofdstukken werken we?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E35A591-DF0C-117F-EAC1-0915DF0B1E67}"/>
              </a:ext>
            </a:extLst>
          </p:cNvPr>
          <p:cNvSpPr txBox="1"/>
          <p:nvPr/>
        </p:nvSpPr>
        <p:spPr>
          <a:xfrm>
            <a:off x="6295697" y="1218492"/>
            <a:ext cx="4719143" cy="424731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Vrijdag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Werken aan ‘presentatie aan de opdrachtgever’ in vorm van PP opsturen. </a:t>
            </a:r>
          </a:p>
          <a:p>
            <a:endParaRPr lang="nl-NL" dirty="0"/>
          </a:p>
          <a:p>
            <a:r>
              <a:rPr lang="nl-NL" b="1" dirty="0"/>
              <a:t>Theorie Evalueren </a:t>
            </a:r>
          </a:p>
          <a:p>
            <a:r>
              <a:rPr lang="nl-NL" dirty="0"/>
              <a:t>Met deelnemers, opdrachtgever en als projectgroep. </a:t>
            </a:r>
          </a:p>
          <a:p>
            <a:r>
              <a:rPr lang="nl-NL" dirty="0"/>
              <a:t>= ook bouwsteen voor opzet programma en verwerken in draaiboek.</a:t>
            </a:r>
          </a:p>
          <a:p>
            <a:endParaRPr lang="nl-NL" dirty="0"/>
          </a:p>
          <a:p>
            <a:r>
              <a:rPr lang="nl-NL" b="1" dirty="0"/>
              <a:t>Definitieve draaiboek van het evenement maken.</a:t>
            </a:r>
          </a:p>
          <a:p>
            <a:r>
              <a:rPr lang="nl-NL" dirty="0"/>
              <a:t>Noodscenario’s doorlopen en plan b maken (slecht weer, minder mensen etc.).</a:t>
            </a: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2F979-816A-3B0A-0A1B-F14E8E1A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komt er nog: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9429FE-3DCB-E655-3F44-7EC3D5B5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EB369C-12BA-4A0E-753F-C2C2355B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0F1CEBE-1CD5-FD7F-FBA5-EC023B01F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82410"/>
              </p:ext>
            </p:extLst>
          </p:nvPr>
        </p:nvGraphicFramePr>
        <p:xfrm>
          <a:off x="527448" y="970581"/>
          <a:ext cx="10497903" cy="5264309"/>
        </p:xfrm>
        <a:graphic>
          <a:graphicData uri="http://schemas.openxmlformats.org/drawingml/2006/table">
            <a:tbl>
              <a:tblPr firstRow="1" firstCol="1" bandRow="1"/>
              <a:tblGrid>
                <a:gridCol w="732919">
                  <a:extLst>
                    <a:ext uri="{9D8B030D-6E8A-4147-A177-3AD203B41FA5}">
                      <a16:colId xmlns:a16="http://schemas.microsoft.com/office/drawing/2014/main" val="2839833262"/>
                    </a:ext>
                  </a:extLst>
                </a:gridCol>
                <a:gridCol w="1009867">
                  <a:extLst>
                    <a:ext uri="{9D8B030D-6E8A-4147-A177-3AD203B41FA5}">
                      <a16:colId xmlns:a16="http://schemas.microsoft.com/office/drawing/2014/main" val="2833273198"/>
                    </a:ext>
                  </a:extLst>
                </a:gridCol>
                <a:gridCol w="4208327">
                  <a:extLst>
                    <a:ext uri="{9D8B030D-6E8A-4147-A177-3AD203B41FA5}">
                      <a16:colId xmlns:a16="http://schemas.microsoft.com/office/drawing/2014/main" val="2331759150"/>
                    </a:ext>
                  </a:extLst>
                </a:gridCol>
                <a:gridCol w="4546790">
                  <a:extLst>
                    <a:ext uri="{9D8B030D-6E8A-4147-A177-3AD203B41FA5}">
                      <a16:colId xmlns:a16="http://schemas.microsoft.com/office/drawing/2014/main" val="1113642199"/>
                    </a:ext>
                  </a:extLst>
                </a:gridCol>
              </a:tblGrid>
              <a:tr h="2187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7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11-10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13-10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&amp; voorbereiding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11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Theorie aansturen van mensen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Afmaken alle producten, laatste dingen regelen, checken voor de uitvoering.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100" i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 Aan elkaar presenteren en rampjes erin gooien; definitief maken en opsturen voor feedback aan opdrachtgevers.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beoordelingsformulier Praktijk (reflectiegesprek)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Tussentijdse evaluatie per projectgroep met docent erbij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Voorbereiden presentatie aan de opdrachtgever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 aan de opdrachtgever / klas / docenten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Feedback op rijtje zetten, plan maken voor aanpassingen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Afmaken alle producten.</a:t>
                      </a: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Evaluatie fase 2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37137"/>
                  </a:ext>
                </a:extLst>
              </a:tr>
              <a:tr h="16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Herfstvakantie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72688"/>
                  </a:ext>
                </a:extLst>
              </a:tr>
              <a:tr h="1329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8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25-10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27-10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&amp; voorbereiding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uitvoering 1 op do 26-10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13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Theorie:  werken met groepen jongeren / mensen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 om te oefenen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Laatste voorbereidingen voor groep A op de uitvoering donderdag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uitvoering </a:t>
                      </a:r>
                      <a:r>
                        <a:rPr lang="nl-NL" sz="1100" kern="100" dirty="0">
                          <a:solidFill>
                            <a:srgbClr val="ED7D3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(Taak 12) op donderdag 26-10 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14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 A: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Maken van creatieve evaluatie op de uitvoering = persoonlijke reflectie  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Allen: Werken aan Toets reflectie</a:t>
                      </a: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3960"/>
                  </a:ext>
                </a:extLst>
              </a:tr>
              <a:tr h="1448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9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1-11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3-11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&amp; voorbereiding 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uitvoering 2 op do 2-11</a:t>
                      </a:r>
                      <a:endParaRPr lang="nl-N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15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Theorie: </a:t>
                      </a: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Nazorg naar je klanten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Laatste voorbereidingen voor groep B op de uitvoering donderdag.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 verslag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uitvoering </a:t>
                      </a:r>
                      <a:r>
                        <a:rPr lang="nl-NL" sz="1100" kern="100" dirty="0">
                          <a:solidFill>
                            <a:srgbClr val="ED7D3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(Taak 12) op donderdag 2-11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16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 B: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Maken van creatieve evaluatie op uit de uitvoering = persoonlijke reflectie  = </a:t>
                      </a:r>
                      <a:r>
                        <a:rPr lang="nl-NL" sz="1100" kern="1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Allen: Werken aan Toets reflectie  en werken aan verslag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Evenement in prehistorisch dorp is zaterdag 4-11 (16.00 – 20.00)</a:t>
                      </a:r>
                      <a:r>
                        <a:rPr lang="nl-NL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6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48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2CB3A3D-1F1B-C697-48F9-2571C772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en-US" dirty="0"/>
              <a:t>Week 10: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3CBD85-3DC7-89DF-C5C1-EEB4D2D7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4</a:t>
            </a:fld>
            <a:endParaRPr lang="nl-NL" noProof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7F740C-9EFB-4099-0044-6E131EEF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3-10-2023</a:t>
            </a:fld>
            <a:endParaRPr lang="nl-NL" noProof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8D1F6750-ED7D-F9E6-B680-21D663825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09053"/>
              </p:ext>
            </p:extLst>
          </p:nvPr>
        </p:nvGraphicFramePr>
        <p:xfrm>
          <a:off x="371475" y="2135485"/>
          <a:ext cx="11449051" cy="3568106"/>
        </p:xfrm>
        <a:graphic>
          <a:graphicData uri="http://schemas.openxmlformats.org/drawingml/2006/table">
            <a:tbl>
              <a:tblPr firstRow="1" firstCol="1" bandRow="1"/>
              <a:tblGrid>
                <a:gridCol w="801682">
                  <a:extLst>
                    <a:ext uri="{9D8B030D-6E8A-4147-A177-3AD203B41FA5}">
                      <a16:colId xmlns:a16="http://schemas.microsoft.com/office/drawing/2014/main" val="381327293"/>
                    </a:ext>
                  </a:extLst>
                </a:gridCol>
                <a:gridCol w="1609097">
                  <a:extLst>
                    <a:ext uri="{9D8B030D-6E8A-4147-A177-3AD203B41FA5}">
                      <a16:colId xmlns:a16="http://schemas.microsoft.com/office/drawing/2014/main" val="3704604260"/>
                    </a:ext>
                  </a:extLst>
                </a:gridCol>
                <a:gridCol w="4223116">
                  <a:extLst>
                    <a:ext uri="{9D8B030D-6E8A-4147-A177-3AD203B41FA5}">
                      <a16:colId xmlns:a16="http://schemas.microsoft.com/office/drawing/2014/main" val="768139962"/>
                    </a:ext>
                  </a:extLst>
                </a:gridCol>
                <a:gridCol w="4815156">
                  <a:extLst>
                    <a:ext uri="{9D8B030D-6E8A-4147-A177-3AD203B41FA5}">
                      <a16:colId xmlns:a16="http://schemas.microsoft.com/office/drawing/2014/main" val="2127830500"/>
                    </a:ext>
                  </a:extLst>
                </a:gridCol>
              </a:tblGrid>
              <a:tr h="3568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10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8-11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96" marR="10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Evaluatie 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Groepsevaluatie met Yuverta en Prehistorisch dorp tijdens coach les door Ron </a:t>
                      </a:r>
                      <a:endParaRPr lang="nl-N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96" marR="10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17 = woensdag 8-11: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9.00 Kennistoets 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10.30 groep Yuverta en Prehistorisch dorp werken aan presentatie voor reflectie  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Vanaf 11.00 individuele reflectiegesprekken met groep High </a:t>
                      </a:r>
                      <a:r>
                        <a:rPr lang="nl-NL" sz="15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</a:t>
                      </a:r>
                      <a:r>
                        <a:rPr lang="nl-NL" sz="15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campus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 verslag 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96" marR="10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Lesdag 18 = vrijdag 10-11: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Vanaf 9.00 individuele reflectiegesprekken met studenten van groepjes Prehistorisch dorp en Yuverta 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 uur groepsevaluatie met studenten van groep High </a:t>
                      </a:r>
                      <a:r>
                        <a:rPr lang="nl-NL" sz="15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</a:t>
                      </a:r>
                      <a:r>
                        <a:rPr lang="nl-NL" sz="15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campus 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groepsverslag inleveren = vrijdag 10-11 om 22.59 uur </a:t>
                      </a:r>
                      <a:endParaRPr lang="nl-N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196" marR="103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021158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B7E9BAE2-90F8-7E8C-7730-4C0E8C19B56B}"/>
              </a:ext>
            </a:extLst>
          </p:cNvPr>
          <p:cNvSpPr txBox="1"/>
          <p:nvPr/>
        </p:nvSpPr>
        <p:spPr>
          <a:xfrm>
            <a:off x="7998372" y="1582493"/>
            <a:ext cx="419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Onder voorbehoud! </a:t>
            </a:r>
          </a:p>
        </p:txBody>
      </p:sp>
    </p:spTree>
    <p:extLst>
      <p:ext uri="{BB962C8B-B14F-4D97-AF65-F5344CB8AC3E}">
        <p14:creationId xmlns:p14="http://schemas.microsoft.com/office/powerpoint/2010/main" val="23629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3D4E3B9-5E7E-9B60-B94B-43BE26F3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B0DCDB-5307-587F-0A85-49D7A77D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7CF5BD-DA61-8303-2D12-F38DC228D3A7}"/>
              </a:ext>
            </a:extLst>
          </p:cNvPr>
          <p:cNvSpPr txBox="1"/>
          <p:nvPr/>
        </p:nvSpPr>
        <p:spPr>
          <a:xfrm>
            <a:off x="977461" y="56120"/>
            <a:ext cx="9165021" cy="6530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1: Oriëntatie &amp; verkenning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leggen met het bedrijf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Doelgroep selecteren en analyseren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Terrein inventarisatie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ontwerpen en presenteren aan opdrachtgever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2: Planning &amp; voorbereiding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Opstellen </a:t>
            </a:r>
            <a:r>
              <a:rPr lang="nl-NL" kern="1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van aanpak </a:t>
            </a:r>
            <a:r>
              <a:rPr lang="nl-NL" sz="18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strokenplanning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Draaiboek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Personeelsplanning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Financieel overzicht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Risicoanalyse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Presentatie aan opdrachtgever van definitieve draaiboek.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3: Uitvoering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Uitvoering van het evenement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4: Evaluatie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Reflecteren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BCC6A5-A96C-DB97-AF5A-EBA01576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09" y="2764220"/>
            <a:ext cx="2924153" cy="33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0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C331371-C812-D80E-BFB1-74820FEC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6</a:t>
            </a:fld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A4B0FB-AD69-882C-D898-0E53776D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B2F-7CB4-4EC9-8DAE-E7C3ED683122}" type="datetime1">
              <a:rPr lang="nl-NL" noProof="0" smtClean="0"/>
              <a:t>3-10-2023</a:t>
            </a:fld>
            <a:endParaRPr lang="nl-NL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386E33-8048-475B-400B-90342DAE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656756"/>
            <a:ext cx="7668000" cy="2082553"/>
          </a:xfrm>
        </p:spPr>
        <p:txBody>
          <a:bodyPr/>
          <a:lstStyle/>
          <a:p>
            <a:r>
              <a:rPr lang="nl-NL" dirty="0"/>
              <a:t>Succes deze week! </a:t>
            </a:r>
          </a:p>
        </p:txBody>
      </p:sp>
    </p:spTree>
    <p:extLst>
      <p:ext uri="{BB962C8B-B14F-4D97-AF65-F5344CB8AC3E}">
        <p14:creationId xmlns:p14="http://schemas.microsoft.com/office/powerpoint/2010/main" val="672693811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45853895-BD75-4879-A1EF-00C1161B3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141</TotalTime>
  <Words>563</Words>
  <Application>Microsoft Office PowerPoint</Application>
  <PresentationFormat>Breedbeeld</PresentationFormat>
  <Paragraphs>144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Symbol</vt:lpstr>
      <vt:lpstr>Yuverta</vt:lpstr>
      <vt:lpstr>Programma woensdag 4 oktober</vt:lpstr>
      <vt:lpstr>We beginnen aan week 5!</vt:lpstr>
      <vt:lpstr>Wat komt er nog:</vt:lpstr>
      <vt:lpstr>Week 10: </vt:lpstr>
      <vt:lpstr>PowerPoint-presentatie</vt:lpstr>
      <vt:lpstr>Succes deze week!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overzicht! </dc:title>
  <dc:creator>Pascalle Cup</dc:creator>
  <dc:description>Template by HQ Solutions</dc:description>
  <cp:lastModifiedBy>Pascalle Cup</cp:lastModifiedBy>
  <cp:revision>1</cp:revision>
  <dcterms:created xsi:type="dcterms:W3CDTF">2023-09-29T11:32:54Z</dcterms:created>
  <dcterms:modified xsi:type="dcterms:W3CDTF">2023-10-03T13:04:51Z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  <property fmtid="{D5CDD505-2E9C-101B-9397-08002B2CF9AE}" pid="6" name="MediaServiceImageTags">
    <vt:lpwstr/>
  </property>
</Properties>
</file>